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91" r:id="rId4"/>
  </p:sldMasterIdLst>
  <p:notesMasterIdLst>
    <p:notesMasterId r:id="rId8"/>
  </p:notesMasterIdLst>
  <p:sldIdLst>
    <p:sldId id="504" r:id="rId5"/>
    <p:sldId id="505" r:id="rId6"/>
    <p:sldId id="50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476"/>
    <a:srgbClr val="FEC86E"/>
    <a:srgbClr val="FBD603"/>
    <a:srgbClr val="282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0E582A-0B0F-314F-B148-939AA440F962}" v="5" dt="2025-08-13T10:13:36.82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01"/>
    <p:restoredTop sz="96301"/>
  </p:normalViewPr>
  <p:slideViewPr>
    <p:cSldViewPr snapToGrid="0" snapToObjects="1">
      <p:cViewPr varScale="1">
        <p:scale>
          <a:sx n="116" d="100"/>
          <a:sy n="116" d="100"/>
        </p:scale>
        <p:origin x="224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imon Crosby" userId="fbb50ce9-cafe-4d37-b81b-970b78b7a3ad" providerId="ADAL" clId="{4838C17E-496F-5A2D-8946-D9B11DC99DDC}"/>
    <pc:docChg chg="custSel addSld delSld modMainMaster">
      <pc:chgData name="Simon Crosby" userId="fbb50ce9-cafe-4d37-b81b-970b78b7a3ad" providerId="ADAL" clId="{4838C17E-496F-5A2D-8946-D9B11DC99DDC}" dt="2025-08-13T10:14:20.814" v="8" actId="478"/>
      <pc:docMkLst>
        <pc:docMk/>
      </pc:docMkLst>
      <pc:sldChg chg="del">
        <pc:chgData name="Simon Crosby" userId="fbb50ce9-cafe-4d37-b81b-970b78b7a3ad" providerId="ADAL" clId="{4838C17E-496F-5A2D-8946-D9B11DC99DDC}" dt="2025-08-13T10:14:02.312" v="7" actId="2696"/>
        <pc:sldMkLst>
          <pc:docMk/>
          <pc:sldMk cId="1606740326" sldId="507"/>
        </pc:sldMkLst>
      </pc:sldChg>
      <pc:sldChg chg="new">
        <pc:chgData name="Simon Crosby" userId="fbb50ce9-cafe-4d37-b81b-970b78b7a3ad" providerId="ADAL" clId="{4838C17E-496F-5A2D-8946-D9B11DC99DDC}" dt="2025-08-13T10:13:59.774" v="6" actId="680"/>
        <pc:sldMkLst>
          <pc:docMk/>
          <pc:sldMk cId="2208921576" sldId="508"/>
        </pc:sldMkLst>
      </pc:sldChg>
      <pc:sldMasterChg chg="addSp modSp modSldLayout">
        <pc:chgData name="Simon Crosby" userId="fbb50ce9-cafe-4d37-b81b-970b78b7a3ad" providerId="ADAL" clId="{4838C17E-496F-5A2D-8946-D9B11DC99DDC}" dt="2025-08-13T10:14:20.814" v="8" actId="478"/>
        <pc:sldMasterMkLst>
          <pc:docMk/>
          <pc:sldMasterMk cId="942975541" sldId="2147483691"/>
        </pc:sldMasterMkLst>
        <pc:picChg chg="add mod">
          <ac:chgData name="Simon Crosby" userId="fbb50ce9-cafe-4d37-b81b-970b78b7a3ad" providerId="ADAL" clId="{4838C17E-496F-5A2D-8946-D9B11DC99DDC}" dt="2025-08-13T10:12:53.388" v="3" actId="167"/>
          <ac:picMkLst>
            <pc:docMk/>
            <pc:sldMasterMk cId="942975541" sldId="2147483691"/>
            <ac:picMk id="4" creationId="{F9474FA3-BBC2-F6B4-EC68-701F2762EB38}"/>
          </ac:picMkLst>
        </pc:picChg>
        <pc:sldLayoutChg chg="delSp mod">
          <pc:chgData name="Simon Crosby" userId="fbb50ce9-cafe-4d37-b81b-970b78b7a3ad" providerId="ADAL" clId="{4838C17E-496F-5A2D-8946-D9B11DC99DDC}" dt="2025-08-13T10:12:39.847" v="0" actId="21"/>
          <pc:sldLayoutMkLst>
            <pc:docMk/>
            <pc:sldMasterMk cId="942975541" sldId="2147483691"/>
            <pc:sldLayoutMk cId="0" sldId="2147483692"/>
          </pc:sldLayoutMkLst>
          <pc:picChg chg="del">
            <ac:chgData name="Simon Crosby" userId="fbb50ce9-cafe-4d37-b81b-970b78b7a3ad" providerId="ADAL" clId="{4838C17E-496F-5A2D-8946-D9B11DC99DDC}" dt="2025-08-13T10:12:39.847" v="0" actId="21"/>
            <ac:picMkLst>
              <pc:docMk/>
              <pc:sldMasterMk cId="942975541" sldId="2147483691"/>
              <pc:sldLayoutMk cId="0" sldId="2147483692"/>
              <ac:picMk id="5" creationId="{8F5EE589-6219-1981-2483-8E5385E27E46}"/>
            </ac:picMkLst>
          </pc:picChg>
        </pc:sldLayoutChg>
        <pc:sldLayoutChg chg="delSp mod">
          <pc:chgData name="Simon Crosby" userId="fbb50ce9-cafe-4d37-b81b-970b78b7a3ad" providerId="ADAL" clId="{4838C17E-496F-5A2D-8946-D9B11DC99DDC}" dt="2025-08-13T10:14:20.814" v="8" actId="478"/>
          <pc:sldLayoutMkLst>
            <pc:docMk/>
            <pc:sldMasterMk cId="942975541" sldId="2147483691"/>
            <pc:sldLayoutMk cId="0" sldId="2147483693"/>
          </pc:sldLayoutMkLst>
          <pc:picChg chg="del">
            <ac:chgData name="Simon Crosby" userId="fbb50ce9-cafe-4d37-b81b-970b78b7a3ad" providerId="ADAL" clId="{4838C17E-496F-5A2D-8946-D9B11DC99DDC}" dt="2025-08-13T10:12:42.873" v="1" actId="21"/>
            <ac:picMkLst>
              <pc:docMk/>
              <pc:sldMasterMk cId="942975541" sldId="2147483691"/>
              <pc:sldLayoutMk cId="0" sldId="2147483693"/>
              <ac:picMk id="6" creationId="{D6F7622E-C7C6-F753-41B0-F5040B3EE7E5}"/>
            </ac:picMkLst>
          </pc:picChg>
          <pc:picChg chg="del">
            <ac:chgData name="Simon Crosby" userId="fbb50ce9-cafe-4d37-b81b-970b78b7a3ad" providerId="ADAL" clId="{4838C17E-496F-5A2D-8946-D9B11DC99DDC}" dt="2025-08-13T10:14:20.814" v="8" actId="478"/>
            <ac:picMkLst>
              <pc:docMk/>
              <pc:sldMasterMk cId="942975541" sldId="2147483691"/>
              <pc:sldLayoutMk cId="0" sldId="2147483693"/>
              <ac:picMk id="7" creationId="{8CAD47B4-460F-E568-F27D-802FB9F1952E}"/>
            </ac:picMkLst>
          </pc:picChg>
        </pc:sldLayoutChg>
        <pc:sldLayoutChg chg="setBg">
          <pc:chgData name="Simon Crosby" userId="fbb50ce9-cafe-4d37-b81b-970b78b7a3ad" providerId="ADAL" clId="{4838C17E-496F-5A2D-8946-D9B11DC99DDC}" dt="2025-08-13T10:13:36.824" v="5"/>
          <pc:sldLayoutMkLst>
            <pc:docMk/>
            <pc:sldMasterMk cId="942975541" sldId="2147483691"/>
            <pc:sldLayoutMk cId="599852721" sldId="2147483700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5DE61-124E-0F40-8D2D-41EDA1E0CEE2}" type="datetimeFigureOut">
              <a:rPr lang="en-US" smtClean="0"/>
              <a:t>8/13/25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6B0746-24FF-0B4F-A25A-E2B460B25A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6226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84316" y="1336431"/>
            <a:ext cx="7463608" cy="2097157"/>
          </a:xfrm>
        </p:spPr>
        <p:txBody>
          <a:bodyPr lIns="0" tIns="0" rIns="0" bIns="0" anchor="b">
            <a:noAutofit/>
          </a:bodyPr>
          <a:lstStyle>
            <a:lvl1pPr algn="l">
              <a:defRPr sz="5400">
                <a:solidFill>
                  <a:srgbClr val="28292B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4316" y="3602174"/>
            <a:ext cx="7463608" cy="1589999"/>
          </a:xfrm>
        </p:spPr>
        <p:txBody>
          <a:bodyPr lIns="0" tIns="0" rIns="0" bIns="0" anchor="t">
            <a:normAutofit/>
          </a:bodyPr>
          <a:lstStyle>
            <a:lvl1pPr marL="0" indent="0" algn="l">
              <a:lnSpc>
                <a:spcPct val="120000"/>
              </a:lnSpc>
              <a:buNone/>
              <a:defRPr sz="2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4B4D981-3C71-9F45-80AD-E59E1E525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523" y="894271"/>
            <a:ext cx="7760988" cy="1653210"/>
          </a:xfrm>
        </p:spPr>
        <p:txBody>
          <a:bodyPr anchor="b" anchorCtr="0">
            <a:normAutofit/>
          </a:bodyPr>
          <a:lstStyle>
            <a:lvl1pPr>
              <a:defRPr sz="4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475524" y="2831893"/>
            <a:ext cx="7760988" cy="3139136"/>
          </a:xfrm>
        </p:spPr>
        <p:txBody>
          <a:bodyPr/>
          <a:lstStyle>
            <a:lvl1pPr>
              <a:lnSpc>
                <a:spcPct val="120000"/>
              </a:lnSpc>
              <a:buClr>
                <a:schemeClr val="accent2"/>
              </a:buClr>
              <a:buSzPct val="100000"/>
              <a:defRPr/>
            </a:lvl1pPr>
            <a:lvl2pPr>
              <a:lnSpc>
                <a:spcPct val="120000"/>
              </a:lnSpc>
              <a:buClr>
                <a:schemeClr val="accent2"/>
              </a:buClr>
              <a:buSzPct val="100000"/>
              <a:defRPr/>
            </a:lvl2pPr>
            <a:lvl3pPr>
              <a:lnSpc>
                <a:spcPct val="120000"/>
              </a:lnSpc>
              <a:buClr>
                <a:schemeClr val="accent2"/>
              </a:buClr>
              <a:buSzPct val="100000"/>
              <a:defRPr/>
            </a:lvl3pPr>
            <a:lvl4pPr>
              <a:lnSpc>
                <a:spcPct val="120000"/>
              </a:lnSpc>
              <a:buClr>
                <a:schemeClr val="accent2"/>
              </a:buClr>
              <a:buSzPct val="100000"/>
              <a:defRPr/>
            </a:lvl4pPr>
            <a:lvl5pPr>
              <a:lnSpc>
                <a:spcPct val="120000"/>
              </a:lnSpc>
              <a:buClr>
                <a:schemeClr val="accent2"/>
              </a:buClr>
              <a:buSzPct val="100000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9F39D17-8A9B-D444-BD73-297A909479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1475523" y="1"/>
            <a:ext cx="6428762" cy="6858000"/>
          </a:xfrm>
        </p:spPr>
        <p:txBody>
          <a:bodyPr anchor="ctr" anchorCtr="0">
            <a:normAutofit/>
          </a:bodyPr>
          <a:lstStyle>
            <a:lvl1pPr>
              <a:lnSpc>
                <a:spcPct val="12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To change the image format slide background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C2B8C17-AD12-DB44-B78D-2094B2A6E1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98527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9474FA3-BBC2-F6B4-EC68-701F2762EB3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5515" y="1078904"/>
            <a:ext cx="7264031" cy="1468101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5515" y="2832652"/>
            <a:ext cx="7264031" cy="326921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809946-936E-B54F-92BD-2733D7932B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475515" y="6356350"/>
            <a:ext cx="27432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9B3B44D-BDDD-E043-A89F-E0E6AADCD3D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29755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700" r:id="rId3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000" b="1" i="0" kern="1200">
          <a:solidFill>
            <a:srgbClr val="28292B"/>
          </a:solidFill>
          <a:latin typeface="Arial" charset="0"/>
          <a:ea typeface="Arial" charset="0"/>
          <a:cs typeface="Arial" charset="0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1pPr>
      <a:lvl2pPr marL="742950" indent="-28575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2pPr>
      <a:lvl3pPr marL="11430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3pPr>
      <a:lvl4pPr marL="16002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4pPr>
      <a:lvl5pPr marL="2057400" indent="-228600" algn="l" defTabSz="457200" rtl="0" eaLnBrk="1" latinLnBrk="0" hangingPunct="1">
        <a:lnSpc>
          <a:spcPct val="120000"/>
        </a:lnSpc>
        <a:spcBef>
          <a:spcPts val="1000"/>
        </a:spcBef>
        <a:spcAft>
          <a:spcPts val="0"/>
        </a:spcAft>
        <a:buClr>
          <a:schemeClr val="accent2"/>
        </a:buClr>
        <a:buSzPct val="100000"/>
        <a:buFont typeface="Arial" charset="0"/>
        <a:buChar char="•"/>
        <a:defRPr sz="1600" kern="1200">
          <a:solidFill>
            <a:schemeClr val="tx1">
              <a:lumMod val="75000"/>
              <a:lumOff val="25000"/>
            </a:schemeClr>
          </a:solidFill>
          <a:latin typeface="Arial" charset="0"/>
          <a:ea typeface="Arial" charset="0"/>
          <a:cs typeface="Arial" charset="0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EDA946-A514-6948-94CC-98736486EF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772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652C2D-44BB-9746-AEDC-258DF9EB878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3296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DF62D7-04C0-632A-4564-F23EF9D71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D6C44CA-9668-DFB1-AF48-754AF8D4E1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09B3B44D-BDDD-E043-A89F-E0E6AADCD3D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921576"/>
      </p:ext>
    </p:extLst>
  </p:cSld>
  <p:clrMapOvr>
    <a:masterClrMapping/>
  </p:clrMapOvr>
</p:sld>
</file>

<file path=ppt/theme/theme1.xml><?xml version="1.0" encoding="utf-8"?>
<a:theme xmlns:a="http://schemas.openxmlformats.org/drawingml/2006/main" name="1_Prospect-Bectu">
  <a:themeElements>
    <a:clrScheme name="Prospect">
      <a:dk1>
        <a:srgbClr val="000000"/>
      </a:dk1>
      <a:lt1>
        <a:srgbClr val="FFFFFF"/>
      </a:lt1>
      <a:dk2>
        <a:srgbClr val="000000"/>
      </a:dk2>
      <a:lt2>
        <a:srgbClr val="EBEBEB"/>
      </a:lt2>
      <a:accent1>
        <a:srgbClr val="D20071"/>
      </a:accent1>
      <a:accent2>
        <a:srgbClr val="F1861C"/>
      </a:accent2>
      <a:accent3>
        <a:srgbClr val="FFCD00"/>
      </a:accent3>
      <a:accent4>
        <a:srgbClr val="078375"/>
      </a:accent4>
      <a:accent5>
        <a:srgbClr val="009D66"/>
      </a:accent5>
      <a:accent6>
        <a:srgbClr val="F299C1"/>
      </a:accent6>
      <a:hlink>
        <a:srgbClr val="FA9C39"/>
      </a:hlink>
      <a:folHlink>
        <a:srgbClr val="D2007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ctu_UW24_PPT" id="{0B0615AF-251C-7846-A98F-34D062C6C496}" vid="{62BBEA36-0F91-0040-943D-BEBC47C214C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5F78D6164924D4F8198DB798697535B" ma:contentTypeVersion="18" ma:contentTypeDescription="Create a new document." ma:contentTypeScope="" ma:versionID="149e758898dcc89df2c390d347f5ef92">
  <xsd:schema xmlns:xsd="http://www.w3.org/2001/XMLSchema" xmlns:xs="http://www.w3.org/2001/XMLSchema" xmlns:p="http://schemas.microsoft.com/office/2006/metadata/properties" xmlns:ns2="ece3d8be-58c8-4ce1-a370-1c85f784c37e" xmlns:ns3="84661594-dde6-4328-a56c-b41015f23e37" targetNamespace="http://schemas.microsoft.com/office/2006/metadata/properties" ma:root="true" ma:fieldsID="b3bc3cd3946bf65a16d0ae2214568466" ns2:_="" ns3:_="">
    <xsd:import namespace="ece3d8be-58c8-4ce1-a370-1c85f784c37e"/>
    <xsd:import namespace="84661594-dde6-4328-a56c-b41015f23e3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ce3d8be-58c8-4ce1-a370-1c85f784c37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ddb10955-4951-4066-b3c1-96eb136e60e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4661594-dde6-4328-a56c-b41015f23e3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4a046b9e-0396-45c7-95d1-dee923a8d141}" ma:internalName="TaxCatchAll" ma:showField="CatchAllData" ma:web="84661594-dde6-4328-a56c-b41015f23e3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ce3d8be-58c8-4ce1-a370-1c85f784c37e">
      <Terms xmlns="http://schemas.microsoft.com/office/infopath/2007/PartnerControls"/>
    </lcf76f155ced4ddcb4097134ff3c332f>
    <TaxCatchAll xmlns="84661594-dde6-4328-a56c-b41015f23e3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E2CB93E-4588-40F0-967C-8293A9D7A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ce3d8be-58c8-4ce1-a370-1c85f784c37e"/>
    <ds:schemaRef ds:uri="84661594-dde6-4328-a56c-b41015f23e3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B4C9E1B5-4A11-49E7-9AFF-0A56CF8C287C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www.w3.org/XML/1998/namespace"/>
    <ds:schemaRef ds:uri="http://schemas.microsoft.com/office/infopath/2007/PartnerControls"/>
    <ds:schemaRef ds:uri="84661594-dde6-4328-a56c-b41015f23e37"/>
    <ds:schemaRef ds:uri="ece3d8be-58c8-4ce1-a370-1c85f784c37e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1BF9AE6-CEF1-4192-AEB5-0CEAD01837B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</TotalTime>
  <Words>3</Words>
  <Application>Microsoft Macintosh PowerPoint</Application>
  <PresentationFormat>Widescreen</PresentationFormat>
  <Paragraphs>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 3</vt:lpstr>
      <vt:lpstr>1_Prospect-Bectu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Simon Crosby</dc:creator>
  <cp:lastModifiedBy>Simon Crosby</cp:lastModifiedBy>
  <cp:revision>5</cp:revision>
  <cp:lastPrinted>2019-08-27T12:20:31Z</cp:lastPrinted>
  <dcterms:created xsi:type="dcterms:W3CDTF">2023-09-12T12:48:20Z</dcterms:created>
  <dcterms:modified xsi:type="dcterms:W3CDTF">2025-08-13T10:14:30Z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0x010100D5F78D6164924D4F8198DB798697535B</vt:lpwstr>
  </property>
  <property fmtid="{D5CDD505-2E9C-101B-9397-08002B2CF9AE}" pid="3" name="MediaServiceImageTags">
    <vt:lpwstr/>
  </property>
</Properties>
</file>