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8"/>
  </p:notesMasterIdLst>
  <p:sldIdLst>
    <p:sldId id="504" r:id="rId5"/>
    <p:sldId id="505" r:id="rId6"/>
    <p:sldId id="50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76"/>
    <a:srgbClr val="FEC86E"/>
    <a:srgbClr val="FBD603"/>
    <a:srgbClr val="28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EA8D4-9DED-E047-A502-99ADDE2E839F}" v="3" dt="2025-08-13T10:07:34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1"/>
    <p:restoredTop sz="96301"/>
  </p:normalViewPr>
  <p:slideViewPr>
    <p:cSldViewPr snapToGrid="0" snapToObjects="1">
      <p:cViewPr varScale="1">
        <p:scale>
          <a:sx n="122" d="100"/>
          <a:sy n="122" d="100"/>
        </p:scale>
        <p:origin x="10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Crosby" userId="fbb50ce9-cafe-4d37-b81b-970b78b7a3ad" providerId="ADAL" clId="{4838C17E-496F-5A2D-8946-D9B11DC99DDC}"/>
    <pc:docChg chg="undo custSel modMainMaster">
      <pc:chgData name="Simon Crosby" userId="fbb50ce9-cafe-4d37-b81b-970b78b7a3ad" providerId="ADAL" clId="{4838C17E-496F-5A2D-8946-D9B11DC99DDC}" dt="2025-08-13T10:11:51.501" v="4" actId="21"/>
      <pc:docMkLst>
        <pc:docMk/>
      </pc:docMkLst>
      <pc:sldMasterChg chg="addSp delSp modSp mod modSldLayout">
        <pc:chgData name="Simon Crosby" userId="fbb50ce9-cafe-4d37-b81b-970b78b7a3ad" providerId="ADAL" clId="{4838C17E-496F-5A2D-8946-D9B11DC99DDC}" dt="2025-08-13T10:11:51.501" v="4" actId="21"/>
        <pc:sldMasterMkLst>
          <pc:docMk/>
          <pc:sldMasterMk cId="942975541" sldId="2147483691"/>
        </pc:sldMasterMkLst>
        <pc:picChg chg="add del mod">
          <ac:chgData name="Simon Crosby" userId="fbb50ce9-cafe-4d37-b81b-970b78b7a3ad" providerId="ADAL" clId="{4838C17E-496F-5A2D-8946-D9B11DC99DDC}" dt="2025-08-13T10:11:51.501" v="4" actId="21"/>
          <ac:picMkLst>
            <pc:docMk/>
            <pc:sldMasterMk cId="942975541" sldId="2147483691"/>
            <ac:picMk id="4" creationId="{818A9B95-FD0A-70E4-4676-132EFCC1E876}"/>
          </ac:picMkLst>
        </pc:picChg>
        <pc:sldLayoutChg chg="setBg">
          <pc:chgData name="Simon Crosby" userId="fbb50ce9-cafe-4d37-b81b-970b78b7a3ad" providerId="ADAL" clId="{4838C17E-496F-5A2D-8946-D9B11DC99DDC}" dt="2025-08-13T10:07:34.293" v="2"/>
          <pc:sldLayoutMkLst>
            <pc:docMk/>
            <pc:sldMasterMk cId="942975541" sldId="2147483691"/>
            <pc:sldLayoutMk cId="0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5DE61-124E-0F40-8D2D-41EDA1E0CEE2}" type="datetimeFigureOut">
              <a:rPr lang="en-US" smtClean="0"/>
              <a:t>8/13/25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B0746-24FF-0B4F-A25A-E2B460B2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2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316" y="1336431"/>
            <a:ext cx="7463608" cy="2097157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28292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316" y="3602174"/>
            <a:ext cx="7463608" cy="1589999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0000"/>
              </a:lnSpc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4B4D981-3C71-9F45-80AD-E59E1E525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55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3B44D-BDDD-E043-A89F-E0E6AADCD3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65321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524" y="2831893"/>
            <a:ext cx="7760988" cy="3139136"/>
          </a:xfrm>
        </p:spPr>
        <p:txBody>
          <a:bodyPr/>
          <a:lstStyle>
            <a:lvl1pPr>
              <a:lnSpc>
                <a:spcPct val="120000"/>
              </a:lnSpc>
              <a:buClr>
                <a:schemeClr val="accent2"/>
              </a:buClr>
              <a:buSzPct val="100000"/>
              <a:defRPr/>
            </a:lvl1pPr>
            <a:lvl2pPr>
              <a:lnSpc>
                <a:spcPct val="120000"/>
              </a:lnSpc>
              <a:buClr>
                <a:schemeClr val="accent2"/>
              </a:buClr>
              <a:buSzPct val="100000"/>
              <a:defRPr/>
            </a:lvl2pPr>
            <a:lvl3pPr>
              <a:lnSpc>
                <a:spcPct val="120000"/>
              </a:lnSpc>
              <a:buClr>
                <a:schemeClr val="accent2"/>
              </a:buClr>
              <a:buSzPct val="100000"/>
              <a:defRPr/>
            </a:lvl3pPr>
            <a:lvl4pPr>
              <a:lnSpc>
                <a:spcPct val="120000"/>
              </a:lnSpc>
              <a:buClr>
                <a:schemeClr val="accent2"/>
              </a:buClr>
              <a:buSzPct val="100000"/>
              <a:defRPr/>
            </a:lvl4pPr>
            <a:lvl5pPr>
              <a:lnSpc>
                <a:spcPct val="120000"/>
              </a:lnSpc>
              <a:buClr>
                <a:schemeClr val="accent2"/>
              </a:buCl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F39D17-8A9B-D444-BD73-297A90947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55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3B44D-BDDD-E043-A89F-E0E6AADCD3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523CC-8570-F24C-D6C3-55612E8E7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30" y="642443"/>
            <a:ext cx="1811215" cy="9071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428762" cy="6858000"/>
          </a:xfrm>
        </p:spPr>
        <p:txBody>
          <a:bodyPr anchor="ctr" anchorCtr="0">
            <a:normAutofit/>
          </a:bodyPr>
          <a:lstStyle>
            <a:lvl1pPr>
              <a:lnSpc>
                <a:spcPct val="12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change the image format slide background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2B8C17-AD12-DB44-B78D-2094B2A6E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55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3B44D-BDDD-E043-A89F-E0E6AADCD3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515" y="1078904"/>
            <a:ext cx="7264031" cy="14681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515" y="2832652"/>
            <a:ext cx="7264031" cy="3269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809946-936E-B54F-92BD-2733D7932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55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3B44D-BDDD-E043-A89F-E0E6AADCD3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A9B95-FD0A-70E4-4676-132EFCC1E8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7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9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28292B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DA946-A514-6948-94CC-98736486E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3B44D-BDDD-E043-A89F-E0E6AADCD3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7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52C2D-44BB-9746-AEDC-258DF9EB8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3B44D-BDDD-E043-A89F-E0E6AADCD3D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2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E80AD-0AA8-FF46-9FAC-C68518FA8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3B44D-BDDD-E043-A89F-E0E6AADCD3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40326"/>
      </p:ext>
    </p:extLst>
  </p:cSld>
  <p:clrMapOvr>
    <a:masterClrMapping/>
  </p:clrMapOvr>
</p:sld>
</file>

<file path=ppt/theme/theme1.xml><?xml version="1.0" encoding="utf-8"?>
<a:theme xmlns:a="http://schemas.openxmlformats.org/drawingml/2006/main" name="1_Prospect-Bectu">
  <a:themeElements>
    <a:clrScheme name="Prospect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D20071"/>
      </a:accent1>
      <a:accent2>
        <a:srgbClr val="F1861C"/>
      </a:accent2>
      <a:accent3>
        <a:srgbClr val="FFCD00"/>
      </a:accent3>
      <a:accent4>
        <a:srgbClr val="078375"/>
      </a:accent4>
      <a:accent5>
        <a:srgbClr val="009D66"/>
      </a:accent5>
      <a:accent6>
        <a:srgbClr val="F299C1"/>
      </a:accent6>
      <a:hlink>
        <a:srgbClr val="FA9C39"/>
      </a:hlink>
      <a:folHlink>
        <a:srgbClr val="D2007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23D124-A090-F84A-BC31-60DF1E83A9BF}" vid="{6C69917E-8111-134D-8E24-D17C77A11F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78D6164924D4F8198DB798697535B" ma:contentTypeVersion="18" ma:contentTypeDescription="Create a new document." ma:contentTypeScope="" ma:versionID="149e758898dcc89df2c390d347f5ef92">
  <xsd:schema xmlns:xsd="http://www.w3.org/2001/XMLSchema" xmlns:xs="http://www.w3.org/2001/XMLSchema" xmlns:p="http://schemas.microsoft.com/office/2006/metadata/properties" xmlns:ns2="ece3d8be-58c8-4ce1-a370-1c85f784c37e" xmlns:ns3="84661594-dde6-4328-a56c-b41015f23e37" targetNamespace="http://schemas.microsoft.com/office/2006/metadata/properties" ma:root="true" ma:fieldsID="b3bc3cd3946bf65a16d0ae2214568466" ns2:_="" ns3:_="">
    <xsd:import namespace="ece3d8be-58c8-4ce1-a370-1c85f784c37e"/>
    <xsd:import namespace="84661594-dde6-4328-a56c-b41015f23e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3d8be-58c8-4ce1-a370-1c85f784c3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db10955-4951-4066-b3c1-96eb136e60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61594-dde6-4328-a56c-b41015f23e3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a046b9e-0396-45c7-95d1-dee923a8d141}" ma:internalName="TaxCatchAll" ma:showField="CatchAllData" ma:web="84661594-dde6-4328-a56c-b41015f23e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e3d8be-58c8-4ce1-a370-1c85f784c37e">
      <Terms xmlns="http://schemas.microsoft.com/office/infopath/2007/PartnerControls"/>
    </lcf76f155ced4ddcb4097134ff3c332f>
    <TaxCatchAll xmlns="84661594-dde6-4328-a56c-b41015f23e37" xsi:nil="true"/>
  </documentManagement>
</p:properties>
</file>

<file path=customXml/itemProps1.xml><?xml version="1.0" encoding="utf-8"?>
<ds:datastoreItem xmlns:ds="http://schemas.openxmlformats.org/officeDocument/2006/customXml" ds:itemID="{91BF9AE6-CEF1-4192-AEB5-0CEAD01837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7A370C-BFE6-4331-8AE4-710A20B07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e3d8be-58c8-4ce1-a370-1c85f784c37e"/>
    <ds:schemaRef ds:uri="84661594-dde6-4328-a56c-b41015f23e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C9E1B5-4A11-49E7-9AFF-0A56CF8C287C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ece3d8be-58c8-4ce1-a370-1c85f784c37e"/>
    <ds:schemaRef ds:uri="84661594-dde6-4328-a56c-b41015f23e3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3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 3</vt:lpstr>
      <vt:lpstr>1_Prospect-Bectu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Crosby</dc:creator>
  <cp:lastModifiedBy>Simon Crosby</cp:lastModifiedBy>
  <cp:revision>2</cp:revision>
  <cp:lastPrinted>2019-08-27T12:20:31Z</cp:lastPrinted>
  <dcterms:created xsi:type="dcterms:W3CDTF">2023-09-12T12:48:20Z</dcterms:created>
  <dcterms:modified xsi:type="dcterms:W3CDTF">2025-08-13T10:12:06Z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0x010100D5F78D6164924D4F8198DB798697535B</vt:lpwstr>
  </property>
  <property fmtid="{D5CDD505-2E9C-101B-9397-08002B2CF9AE}" pid="3" name="MediaServiceImageTags">
    <vt:lpwstr/>
  </property>
</Properties>
</file>